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Relationship Id="rId20" Type="http://schemas.openxmlformats.org/officeDocument/2006/relationships/image" Target="../media/image230.png"/><Relationship Id="rId21" Type="http://schemas.openxmlformats.org/officeDocument/2006/relationships/image" Target="../media/image231.png"/><Relationship Id="rId22" Type="http://schemas.openxmlformats.org/officeDocument/2006/relationships/image" Target="../media/image232.png"/><Relationship Id="rId23" Type="http://schemas.openxmlformats.org/officeDocument/2006/relationships/image" Target="../media/image233.png"/><Relationship Id="rId24" Type="http://schemas.openxmlformats.org/officeDocument/2006/relationships/image" Target="../media/image234.png"/><Relationship Id="rId25" Type="http://schemas.openxmlformats.org/officeDocument/2006/relationships/image" Target="../media/image235.png"/><Relationship Id="rId26" Type="http://schemas.openxmlformats.org/officeDocument/2006/relationships/image" Target="../media/image236.png"/><Relationship Id="rId27" Type="http://schemas.openxmlformats.org/officeDocument/2006/relationships/image" Target="../media/image237.png"/><Relationship Id="rId28" Type="http://schemas.openxmlformats.org/officeDocument/2006/relationships/image" Target="../media/image238.png"/><Relationship Id="rId29" Type="http://schemas.openxmlformats.org/officeDocument/2006/relationships/image" Target="../media/image23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Relationship Id="rId20" Type="http://schemas.openxmlformats.org/officeDocument/2006/relationships/image" Target="../media/image46.png"/><Relationship Id="rId21" Type="http://schemas.openxmlformats.org/officeDocument/2006/relationships/image" Target="../media/image4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81.png"/><Relationship Id="rId23" Type="http://schemas.openxmlformats.org/officeDocument/2006/relationships/image" Target="../media/image82.png"/><Relationship Id="rId24" Type="http://schemas.openxmlformats.org/officeDocument/2006/relationships/image" Target="../media/image83.png"/><Relationship Id="rId25" Type="http://schemas.openxmlformats.org/officeDocument/2006/relationships/image" Target="../media/image84.png"/><Relationship Id="rId26" Type="http://schemas.openxmlformats.org/officeDocument/2006/relationships/image" Target="../media/image85.png"/><Relationship Id="rId27" Type="http://schemas.openxmlformats.org/officeDocument/2006/relationships/image" Target="../media/image86.png"/><Relationship Id="rId28" Type="http://schemas.openxmlformats.org/officeDocument/2006/relationships/image" Target="../media/image87.png"/><Relationship Id="rId29" Type="http://schemas.openxmlformats.org/officeDocument/2006/relationships/image" Target="../media/image88.png"/><Relationship Id="rId30" Type="http://schemas.openxmlformats.org/officeDocument/2006/relationships/image" Target="../media/image89.png"/><Relationship Id="rId31" Type="http://schemas.openxmlformats.org/officeDocument/2006/relationships/image" Target="../media/image9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3E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5400" y="9123141"/>
            <a:ext cx="200677" cy="200668"/>
            <a:chOff x="17125400" y="9123141"/>
            <a:chExt cx="200677" cy="2006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5400" y="9123141"/>
              <a:ext cx="200677" cy="2006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40587" y="8627477"/>
            <a:ext cx="3618058" cy="944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052381" y="0"/>
            <a:ext cx="26828571" cy="15457143"/>
            <a:chOff x="-3052381" y="0"/>
            <a:chExt cx="26828571" cy="154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052381" y="0"/>
              <a:ext cx="26820007" cy="15455029"/>
              <a:chOff x="-3052381" y="0"/>
              <a:chExt cx="26820007" cy="154550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052381" y="0"/>
                <a:ext cx="26820007" cy="1545502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7467" y="2172535"/>
              <a:ext cx="114283" cy="35699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8893" y="2339710"/>
              <a:ext cx="5317957" cy="86207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3316" y="2956040"/>
              <a:ext cx="7405529" cy="3417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40799"/>
            <a:ext cx="2095183" cy="907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49089" y="9331440"/>
            <a:ext cx="14187537" cy="33862"/>
            <a:chOff x="2049089" y="9331440"/>
            <a:chExt cx="14187537" cy="338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9089" y="9331440"/>
              <a:ext cx="14187537" cy="33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89040" y="5738945"/>
            <a:ext cx="7085897" cy="9524"/>
            <a:chOff x="-1489040" y="5738945"/>
            <a:chExt cx="7085897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-1489040" y="5738945"/>
              <a:ext cx="7085897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5146" y="5761761"/>
            <a:ext cx="7131530" cy="9524"/>
            <a:chOff x="12685146" y="5761761"/>
            <a:chExt cx="7131530" cy="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2685146" y="5761761"/>
              <a:ext cx="7131530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10900" y="2200758"/>
            <a:ext cx="14263915" cy="6956760"/>
            <a:chOff x="2010900" y="2200758"/>
            <a:chExt cx="14263915" cy="69567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0900" y="2200758"/>
              <a:ext cx="14263915" cy="695676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86402" y="9509396"/>
            <a:ext cx="3215155" cy="9115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40799"/>
            <a:ext cx="2095183" cy="907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49089" y="2232029"/>
            <a:ext cx="14187537" cy="7130682"/>
            <a:chOff x="2049089" y="2232029"/>
            <a:chExt cx="14187537" cy="713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9089" y="2232029"/>
              <a:ext cx="14187537" cy="71306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0202" y="9451957"/>
            <a:ext cx="2392319" cy="9115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40799"/>
            <a:ext cx="2095183" cy="907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49089" y="2200758"/>
            <a:ext cx="14187537" cy="7130682"/>
            <a:chOff x="2049089" y="2200758"/>
            <a:chExt cx="14187537" cy="713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9089" y="2200758"/>
              <a:ext cx="14187537" cy="7130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49089" y="9331440"/>
            <a:ext cx="14187537" cy="33862"/>
            <a:chOff x="2049089" y="9331440"/>
            <a:chExt cx="14187537" cy="338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9089" y="9331440"/>
              <a:ext cx="14187537" cy="338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89040" y="5738945"/>
            <a:ext cx="7085897" cy="9524"/>
            <a:chOff x="-1489040" y="5738945"/>
            <a:chExt cx="7085897" cy="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1489040" y="5738945"/>
              <a:ext cx="7085897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85146" y="5761761"/>
            <a:ext cx="7131530" cy="9524"/>
            <a:chOff x="12685146" y="5761761"/>
            <a:chExt cx="7131530" cy="95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685146" y="5761761"/>
              <a:ext cx="7131530" cy="95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90349" y="9452004"/>
            <a:ext cx="2815166" cy="9115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40799"/>
            <a:ext cx="2095183" cy="907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49089" y="9331440"/>
            <a:ext cx="14187537" cy="33862"/>
            <a:chOff x="2049089" y="9331440"/>
            <a:chExt cx="14187537" cy="338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9089" y="9331440"/>
              <a:ext cx="14187537" cy="33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89040" y="5738945"/>
            <a:ext cx="7085897" cy="9524"/>
            <a:chOff x="-1489040" y="5738945"/>
            <a:chExt cx="7085897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-1489040" y="5738945"/>
              <a:ext cx="7085897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5146" y="5761761"/>
            <a:ext cx="7131530" cy="9524"/>
            <a:chOff x="12685146" y="5761761"/>
            <a:chExt cx="7131530" cy="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2685146" y="5761761"/>
              <a:ext cx="7131530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49089" y="2200758"/>
            <a:ext cx="14187537" cy="7130682"/>
            <a:chOff x="2049089" y="2200758"/>
            <a:chExt cx="14187537" cy="71306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9089" y="2200758"/>
              <a:ext cx="14187537" cy="71306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74585" y="9452004"/>
            <a:ext cx="2815166" cy="9115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40799"/>
            <a:ext cx="2095183" cy="907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4036" y="2272772"/>
            <a:ext cx="14317642" cy="7199260"/>
            <a:chOff x="1984036" y="2272772"/>
            <a:chExt cx="14317642" cy="71992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036" y="2272772"/>
              <a:ext cx="14317642" cy="71992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5244" y="9582084"/>
            <a:ext cx="3026589" cy="9115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40799"/>
            <a:ext cx="2095183" cy="907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85146" y="5761761"/>
            <a:ext cx="7131530" cy="9524"/>
            <a:chOff x="12685146" y="5761761"/>
            <a:chExt cx="7131530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685146" y="5761761"/>
              <a:ext cx="7131530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49089" y="9331440"/>
            <a:ext cx="14187537" cy="33862"/>
            <a:chOff x="2049089" y="9331440"/>
            <a:chExt cx="14187537" cy="338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9089" y="9331440"/>
              <a:ext cx="14187537" cy="338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44327" y="2200758"/>
            <a:ext cx="14197061" cy="7134548"/>
            <a:chOff x="2044327" y="2200758"/>
            <a:chExt cx="14197061" cy="71345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4327" y="2200758"/>
              <a:ext cx="14197061" cy="71345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6402" y="9580557"/>
            <a:ext cx="3215155" cy="9288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40799"/>
            <a:ext cx="2095183" cy="907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85146" y="5761761"/>
            <a:ext cx="7131530" cy="9524"/>
            <a:chOff x="12685146" y="5761761"/>
            <a:chExt cx="7131530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685146" y="5761761"/>
              <a:ext cx="7131530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49089" y="2200758"/>
            <a:ext cx="14187537" cy="7130682"/>
            <a:chOff x="2049089" y="2200758"/>
            <a:chExt cx="14187537" cy="7130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9089" y="2200758"/>
              <a:ext cx="14187537" cy="71306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49089" y="9331440"/>
            <a:ext cx="14187537" cy="33862"/>
            <a:chOff x="2049089" y="9331440"/>
            <a:chExt cx="14187537" cy="338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9089" y="9331440"/>
              <a:ext cx="14187537" cy="338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93089" y="9601718"/>
            <a:ext cx="2392315" cy="9115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40807"/>
            <a:ext cx="1748523" cy="909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3333" y="3462656"/>
            <a:ext cx="4250177" cy="4394735"/>
            <a:chOff x="1333333" y="3462656"/>
            <a:chExt cx="4250177" cy="439473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64462" y="3891538"/>
              <a:ext cx="2013277" cy="1597839"/>
              <a:chOff x="3564462" y="3891538"/>
              <a:chExt cx="2013277" cy="159783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64462" y="3891538"/>
                <a:ext cx="2013277" cy="159783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3333" y="3462656"/>
              <a:ext cx="2119186" cy="2455604"/>
              <a:chOff x="1333333" y="3462656"/>
              <a:chExt cx="2119186" cy="245560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33333" y="3462656"/>
                <a:ext cx="2119186" cy="24556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92927" y="5447867"/>
              <a:ext cx="2408414" cy="2408414"/>
              <a:chOff x="2392927" y="5447867"/>
              <a:chExt cx="2408414" cy="240841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92927" y="5447867"/>
                <a:ext cx="2408414" cy="240841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868192" y="3478419"/>
            <a:ext cx="2546229" cy="2206731"/>
            <a:chOff x="7868192" y="3478419"/>
            <a:chExt cx="2546229" cy="22067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8192" y="3478419"/>
              <a:ext cx="2546229" cy="22067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52381" y="6018677"/>
            <a:ext cx="2777850" cy="1807982"/>
            <a:chOff x="7752381" y="6018677"/>
            <a:chExt cx="2777850" cy="18079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2381" y="6018677"/>
              <a:ext cx="2777850" cy="18079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58510" y="4258775"/>
            <a:ext cx="5452601" cy="2457143"/>
            <a:chOff x="12258510" y="4258775"/>
            <a:chExt cx="5452601" cy="245714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258510" y="4258775"/>
              <a:ext cx="3266363" cy="2449772"/>
              <a:chOff x="12258510" y="4258775"/>
              <a:chExt cx="3266363" cy="244977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258510" y="4258775"/>
                <a:ext cx="3266363" cy="244977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187302" y="4501488"/>
              <a:ext cx="2522899" cy="1964347"/>
              <a:chOff x="15187302" y="4501488"/>
              <a:chExt cx="2522899" cy="196434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87302" y="4501488"/>
                <a:ext cx="2522899" cy="196434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3104421" y="5650500"/>
            <a:ext cx="6666667" cy="19048"/>
            <a:chOff x="3104421" y="5650500"/>
            <a:chExt cx="6666667" cy="190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3104421" y="5650500"/>
              <a:ext cx="6666667" cy="1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15653" y="5650500"/>
            <a:ext cx="6666667" cy="19048"/>
            <a:chOff x="8915653" y="5650500"/>
            <a:chExt cx="6666667" cy="190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8915653" y="5650500"/>
              <a:ext cx="6666667" cy="1904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7935" y="2085721"/>
            <a:ext cx="2121846" cy="9099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40807"/>
            <a:ext cx="1748523" cy="909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26783" y="2225333"/>
            <a:ext cx="12432149" cy="7600080"/>
            <a:chOff x="2926783" y="2225333"/>
            <a:chExt cx="12432149" cy="76000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6783" y="2225333"/>
              <a:ext cx="12432149" cy="76000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935" y="2085718"/>
            <a:ext cx="1992326" cy="8887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40807"/>
            <a:ext cx="1748523" cy="909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75817" y="2699384"/>
            <a:ext cx="8111349" cy="6450505"/>
            <a:chOff x="4775817" y="2699384"/>
            <a:chExt cx="8111349" cy="64505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5817" y="2699384"/>
              <a:ext cx="8111349" cy="64505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935" y="2053116"/>
            <a:ext cx="8367388" cy="9115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09510" y="8378774"/>
            <a:ext cx="12219048" cy="1163658"/>
            <a:chOff x="5109510" y="8378774"/>
            <a:chExt cx="12219048" cy="1163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9510" y="8378774"/>
              <a:ext cx="12219048" cy="11636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09510" y="5756593"/>
            <a:ext cx="12219048" cy="1163658"/>
            <a:chOff x="5109510" y="5756593"/>
            <a:chExt cx="12219048" cy="1163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9510" y="5756593"/>
              <a:ext cx="12219048" cy="11636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935" y="1260494"/>
            <a:ext cx="1982805" cy="8658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2093" y="4237409"/>
            <a:ext cx="3719795" cy="2222166"/>
            <a:chOff x="792093" y="4237409"/>
            <a:chExt cx="3719795" cy="22221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306" y="4104079"/>
              <a:ext cx="4033403" cy="275548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92093" y="4792093"/>
              <a:ext cx="160288" cy="160288"/>
              <a:chOff x="792093" y="4792093"/>
              <a:chExt cx="160288" cy="1602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92093" y="4792093"/>
                <a:ext cx="160288" cy="16028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099986" y="3138503"/>
            <a:ext cx="12223823" cy="19048"/>
            <a:chOff x="5099986" y="3138503"/>
            <a:chExt cx="12223823" cy="190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99986" y="3138503"/>
              <a:ext cx="12223823" cy="1904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47621" y="2350112"/>
            <a:ext cx="1401868" cy="8989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09510" y="4408838"/>
            <a:ext cx="12223823" cy="19048"/>
            <a:chOff x="5109510" y="4408838"/>
            <a:chExt cx="12223823" cy="190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9510" y="4408838"/>
              <a:ext cx="12223823" cy="19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04762" y="3195646"/>
            <a:ext cx="12219048" cy="1163658"/>
            <a:chOff x="5104762" y="3195646"/>
            <a:chExt cx="12219048" cy="11636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4762" y="3195646"/>
              <a:ext cx="12219048" cy="116365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2373" y="3582381"/>
            <a:ext cx="1748526" cy="9034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42849" y="4841794"/>
            <a:ext cx="2095182" cy="9069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5801" y="6117264"/>
            <a:ext cx="1748526" cy="82119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52373" y="7411787"/>
            <a:ext cx="2163750" cy="9099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52369" y="8712674"/>
            <a:ext cx="994260" cy="8735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109510" y="5685797"/>
            <a:ext cx="12223823" cy="19048"/>
            <a:chOff x="5109510" y="5685797"/>
            <a:chExt cx="12223823" cy="190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09510" y="5685797"/>
              <a:ext cx="12223823" cy="190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21325" y="6981901"/>
            <a:ext cx="12223823" cy="19048"/>
            <a:chOff x="5121325" y="6981901"/>
            <a:chExt cx="12223823" cy="190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21325" y="6981901"/>
              <a:ext cx="12223823" cy="190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09510" y="8300927"/>
            <a:ext cx="12223823" cy="19048"/>
            <a:chOff x="5109510" y="8300927"/>
            <a:chExt cx="12223823" cy="1904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09510" y="8300927"/>
              <a:ext cx="12223823" cy="1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5443" y="9600407"/>
            <a:ext cx="16293129" cy="18957"/>
            <a:chOff x="1035443" y="9600407"/>
            <a:chExt cx="16293129" cy="189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5443" y="9600407"/>
              <a:ext cx="16293129" cy="189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0484" y="4433785"/>
            <a:ext cx="10647998" cy="31670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1225" y="1326143"/>
            <a:ext cx="7108824" cy="7108824"/>
            <a:chOff x="1821225" y="1326143"/>
            <a:chExt cx="7108824" cy="71088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225" y="1326143"/>
              <a:ext cx="7108824" cy="7108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5300493"/>
            <a:ext cx="3601703" cy="3601703"/>
            <a:chOff x="9142857" y="5300493"/>
            <a:chExt cx="3601703" cy="36017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5300493"/>
              <a:ext cx="3601703" cy="36017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5714" y="1326143"/>
            <a:ext cx="4823110" cy="4823110"/>
            <a:chOff x="10285714" y="1326143"/>
            <a:chExt cx="4823110" cy="48231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5714" y="1326143"/>
              <a:ext cx="4823110" cy="4823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935" y="1233188"/>
            <a:ext cx="2441837" cy="9251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3796" y="4633533"/>
            <a:ext cx="1734527" cy="697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5076" y="2480637"/>
            <a:ext cx="2174516" cy="2174516"/>
            <a:chOff x="965076" y="2480637"/>
            <a:chExt cx="2174516" cy="2174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076" y="2480637"/>
              <a:ext cx="2174516" cy="21745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8116" y="9060111"/>
            <a:ext cx="1734527" cy="697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14029" y="4633533"/>
            <a:ext cx="1734527" cy="697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90715" y="9041063"/>
            <a:ext cx="1734527" cy="697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29593" y="4633533"/>
            <a:ext cx="1734527" cy="697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00000" y="6828057"/>
            <a:ext cx="2174516" cy="2174516"/>
            <a:chOff x="4400000" y="6828057"/>
            <a:chExt cx="2174516" cy="21745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0000" y="6828057"/>
              <a:ext cx="2174516" cy="2174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97374" y="2480637"/>
            <a:ext cx="2174516" cy="2174516"/>
            <a:chOff x="7697374" y="2480637"/>
            <a:chExt cx="2174516" cy="21745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7374" y="2480637"/>
              <a:ext cx="2174516" cy="21745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44731" y="6809010"/>
            <a:ext cx="2174516" cy="2174516"/>
            <a:chOff x="11144731" y="6809010"/>
            <a:chExt cx="2174516" cy="21745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44731" y="6809010"/>
              <a:ext cx="2174516" cy="21745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59345" y="2480637"/>
            <a:ext cx="2174516" cy="2174516"/>
            <a:chOff x="14359345" y="2480637"/>
            <a:chExt cx="2174516" cy="21745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59345" y="2480637"/>
              <a:ext cx="2174516" cy="21745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27899" y="2747325"/>
            <a:ext cx="3118718" cy="2465181"/>
            <a:chOff x="3927899" y="2747325"/>
            <a:chExt cx="3118718" cy="24651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3927899" y="2747325"/>
              <a:ext cx="3118718" cy="24651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51531" y="2798807"/>
            <a:ext cx="3036652" cy="2400313"/>
            <a:chOff x="10651531" y="2798807"/>
            <a:chExt cx="3036652" cy="24003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0651531" y="2798807"/>
              <a:ext cx="3036652" cy="24003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22606" y="6579201"/>
            <a:ext cx="3141129" cy="2482896"/>
            <a:chOff x="7222606" y="6579201"/>
            <a:chExt cx="3141129" cy="24828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7222606" y="6579201"/>
              <a:ext cx="3141129" cy="24828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70549" y="5610720"/>
            <a:ext cx="792372" cy="15803"/>
            <a:chOff x="1670549" y="5610720"/>
            <a:chExt cx="792372" cy="158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670549" y="5610720"/>
              <a:ext cx="792372" cy="158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96348" y="5610720"/>
            <a:ext cx="792372" cy="15803"/>
            <a:chOff x="8396348" y="5610720"/>
            <a:chExt cx="792372" cy="1580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8396348" y="5610720"/>
              <a:ext cx="792372" cy="158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58319" y="5607332"/>
            <a:ext cx="792372" cy="15803"/>
            <a:chOff x="15058319" y="5607332"/>
            <a:chExt cx="792372" cy="1580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5058319" y="5607332"/>
              <a:ext cx="792372" cy="158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98974" y="6224419"/>
            <a:ext cx="792372" cy="15803"/>
            <a:chOff x="5098974" y="6224419"/>
            <a:chExt cx="792372" cy="1580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5098974" y="6224419"/>
              <a:ext cx="792372" cy="158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81573" y="6233494"/>
            <a:ext cx="792372" cy="15803"/>
            <a:chOff x="11781573" y="6233494"/>
            <a:chExt cx="792372" cy="1580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1781573" y="6233494"/>
              <a:ext cx="792372" cy="1580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45972" y="2861044"/>
            <a:ext cx="2735205" cy="262081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23580" y="6556243"/>
            <a:ext cx="3118718" cy="2465181"/>
            <a:chOff x="523580" y="6556243"/>
            <a:chExt cx="3118718" cy="246518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523580" y="6556243"/>
              <a:ext cx="3118718" cy="246518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90409" y="6534472"/>
            <a:ext cx="3036652" cy="2400313"/>
            <a:chOff x="13990409" y="6534472"/>
            <a:chExt cx="3036652" cy="240031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3990409" y="6534472"/>
              <a:ext cx="3036652" cy="240031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49363" y="6625087"/>
            <a:ext cx="2572923" cy="260088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1029" y="7151564"/>
            <a:ext cx="2054635" cy="159226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49323" y="6744288"/>
            <a:ext cx="2116819" cy="228177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081664" y="3013425"/>
            <a:ext cx="2177310" cy="22817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4771" y="4053061"/>
            <a:ext cx="9893731" cy="38978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1225" y="1326143"/>
            <a:ext cx="7108824" cy="7108824"/>
            <a:chOff x="1821225" y="1326143"/>
            <a:chExt cx="7108824" cy="71088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1225" y="1326143"/>
              <a:ext cx="7108824" cy="7108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5300493"/>
            <a:ext cx="3601703" cy="3601703"/>
            <a:chOff x="9142857" y="5300493"/>
            <a:chExt cx="3601703" cy="36017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5300493"/>
              <a:ext cx="3601703" cy="36017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5714" y="1326143"/>
            <a:ext cx="4823110" cy="4823110"/>
            <a:chOff x="10285714" y="1326143"/>
            <a:chExt cx="4823110" cy="48231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5714" y="1326143"/>
              <a:ext cx="4823110" cy="4823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97863" y="3355279"/>
            <a:ext cx="3835006" cy="3575157"/>
            <a:chOff x="11697863" y="3355279"/>
            <a:chExt cx="3835006" cy="3575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7863" y="3355279"/>
              <a:ext cx="3835006" cy="35751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0180" y="4778800"/>
            <a:ext cx="8503288" cy="1648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60686" y="3896486"/>
            <a:ext cx="2443336" cy="2860551"/>
            <a:chOff x="5560686" y="3896486"/>
            <a:chExt cx="2443336" cy="28605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0686" y="3896486"/>
              <a:ext cx="2443336" cy="2860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935" y="1252221"/>
            <a:ext cx="1918042" cy="879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4464" y="5837752"/>
            <a:ext cx="1734527" cy="697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1507" y="3619900"/>
            <a:ext cx="2174516" cy="2174516"/>
            <a:chOff x="1641507" y="3619900"/>
            <a:chExt cx="2174516" cy="2174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1507" y="3619900"/>
              <a:ext cx="2174516" cy="21745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3541" y="6854506"/>
            <a:ext cx="2304213" cy="10399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79683" y="5837752"/>
            <a:ext cx="1734527" cy="6970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63715" y="5837752"/>
            <a:ext cx="1734527" cy="6970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07387" y="5837752"/>
            <a:ext cx="1734527" cy="6970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77806" y="5837752"/>
            <a:ext cx="1734527" cy="6970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31075" y="6854507"/>
            <a:ext cx="2238582" cy="1039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33698" y="3602858"/>
            <a:ext cx="2174516" cy="2174516"/>
            <a:chOff x="4933698" y="3602858"/>
            <a:chExt cx="2174516" cy="21745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33698" y="3602858"/>
              <a:ext cx="2174516" cy="217451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19771" y="6867382"/>
            <a:ext cx="2332042" cy="10271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26403" y="3614220"/>
            <a:ext cx="2174516" cy="2174516"/>
            <a:chOff x="8126403" y="3614220"/>
            <a:chExt cx="2174516" cy="21745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26403" y="3614220"/>
              <a:ext cx="2174516" cy="217451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77785" y="6854506"/>
            <a:ext cx="2130280" cy="10399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61402" y="3608539"/>
            <a:ext cx="2174516" cy="2174516"/>
            <a:chOff x="11261402" y="3608539"/>
            <a:chExt cx="2174516" cy="21745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61402" y="3608539"/>
              <a:ext cx="2174516" cy="217451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48204" y="6854505"/>
            <a:ext cx="2130282" cy="10399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69690" y="3625581"/>
            <a:ext cx="2174516" cy="2174516"/>
            <a:chOff x="14469690" y="3625581"/>
            <a:chExt cx="2174516" cy="21745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69690" y="3625581"/>
              <a:ext cx="2174516" cy="21745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53412" y="1763298"/>
            <a:ext cx="7144181" cy="9524"/>
            <a:chOff x="2853412" y="1763298"/>
            <a:chExt cx="7144181" cy="95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53412" y="1763298"/>
              <a:ext cx="7144181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794" y="3293722"/>
            <a:ext cx="5929894" cy="599298"/>
            <a:chOff x="950794" y="3293722"/>
            <a:chExt cx="5929894" cy="5992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794" y="3293722"/>
              <a:ext cx="5929894" cy="599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3761" y="3856415"/>
            <a:ext cx="5929894" cy="495164"/>
            <a:chOff x="3683761" y="3856415"/>
            <a:chExt cx="5929894" cy="4951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3761" y="3856415"/>
              <a:ext cx="5929894" cy="495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581" y="7480928"/>
            <a:ext cx="5929894" cy="453226"/>
            <a:chOff x="1054581" y="7480928"/>
            <a:chExt cx="5929894" cy="4532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581" y="7480928"/>
              <a:ext cx="5929894" cy="4532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794" y="6411122"/>
            <a:ext cx="6137468" cy="588449"/>
            <a:chOff x="950794" y="6411122"/>
            <a:chExt cx="6137468" cy="5884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794" y="6411122"/>
              <a:ext cx="6137468" cy="5884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93287" y="6999571"/>
            <a:ext cx="5827044" cy="481358"/>
            <a:chOff x="2893287" y="6999571"/>
            <a:chExt cx="5827044" cy="4813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3287" y="6999571"/>
              <a:ext cx="5827044" cy="4813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9994" y="4290572"/>
            <a:ext cx="5668805" cy="1678342"/>
            <a:chOff x="1369994" y="4290572"/>
            <a:chExt cx="5668805" cy="16783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9994" y="4290572"/>
              <a:ext cx="5668805" cy="16783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2267" y="5440103"/>
            <a:ext cx="5768023" cy="922213"/>
            <a:chOff x="4802267" y="5440103"/>
            <a:chExt cx="5768023" cy="9222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2267" y="5440103"/>
              <a:ext cx="5768023" cy="9222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93287" y="7860946"/>
            <a:ext cx="5929894" cy="764057"/>
            <a:chOff x="2893287" y="7860946"/>
            <a:chExt cx="5929894" cy="7640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93287" y="7860946"/>
              <a:ext cx="5929894" cy="76405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7935" y="1236989"/>
            <a:ext cx="1619005" cy="9148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052829" y="3072717"/>
            <a:ext cx="5656985" cy="5656985"/>
            <a:chOff x="11052829" y="3072717"/>
            <a:chExt cx="5656985" cy="56569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52829" y="3072717"/>
              <a:ext cx="5656985" cy="5656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36989"/>
            <a:ext cx="1619005" cy="9148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1632" y="2884206"/>
            <a:ext cx="6965812" cy="6090501"/>
            <a:chOff x="1071632" y="2884206"/>
            <a:chExt cx="6965812" cy="6090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79602" y="3983762"/>
              <a:ext cx="6457842" cy="4654102"/>
              <a:chOff x="1579602" y="3983762"/>
              <a:chExt cx="6457842" cy="465410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9602" y="3983762"/>
                <a:ext cx="6457842" cy="465410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473217" y="4231971"/>
              <a:ext cx="369991" cy="4405893"/>
              <a:chOff x="4473217" y="4231971"/>
              <a:chExt cx="369991" cy="440589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73217" y="4231971"/>
                <a:ext cx="369991" cy="440589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0773" y="8639813"/>
              <a:ext cx="1470990" cy="39338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4530" y="8643289"/>
              <a:ext cx="1297617" cy="39338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76362" y="8643659"/>
              <a:ext cx="1297617" cy="39338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2423" y="4010540"/>
              <a:ext cx="501618" cy="491283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541382" y="5616885"/>
              <a:ext cx="369991" cy="3020979"/>
              <a:chOff x="2541382" y="5616885"/>
              <a:chExt cx="369991" cy="302097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541382" y="5616885"/>
                <a:ext cx="369991" cy="30209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607625" y="5273720"/>
              <a:ext cx="369991" cy="3364143"/>
              <a:chOff x="6607625" y="5273720"/>
              <a:chExt cx="369991" cy="336414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607625" y="5273720"/>
                <a:ext cx="369991" cy="336414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0921" y="2835525"/>
              <a:ext cx="6045554" cy="68966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12174" y="5148762"/>
              <a:ext cx="470461" cy="56211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64396" y="4779937"/>
              <a:ext cx="706471" cy="57159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59243" y="3753095"/>
              <a:ext cx="706471" cy="5715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76467" y="9105677"/>
            <a:ext cx="1274457" cy="3377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81395" y="6419189"/>
            <a:ext cx="1454735" cy="2208721"/>
            <a:chOff x="11081395" y="6419189"/>
            <a:chExt cx="1454735" cy="22087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81395" y="6419189"/>
              <a:ext cx="1454735" cy="22087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03390" y="4718707"/>
            <a:ext cx="1454735" cy="3909203"/>
            <a:chOff x="12703390" y="4718707"/>
            <a:chExt cx="1454735" cy="39092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03390" y="4718707"/>
              <a:ext cx="1454735" cy="39092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25385" y="3920570"/>
            <a:ext cx="1470498" cy="4691576"/>
            <a:chOff x="14325385" y="3920570"/>
            <a:chExt cx="1470498" cy="46915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25385" y="3920570"/>
              <a:ext cx="1470498" cy="469157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88382" y="9105677"/>
            <a:ext cx="106664" cy="34396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420401" y="9162541"/>
            <a:ext cx="1393387" cy="34396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47630" y="6030640"/>
            <a:ext cx="934853" cy="44673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32174" y="4328080"/>
            <a:ext cx="934853" cy="4561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789420" y="5033956"/>
            <a:ext cx="3282675" cy="2380044"/>
            <a:chOff x="11789420" y="5033956"/>
            <a:chExt cx="3282675" cy="23800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1520000">
              <a:off x="11789420" y="5033956"/>
              <a:ext cx="3282675" cy="238004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583738" y="3550962"/>
            <a:ext cx="934853" cy="45615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08327" y="8686337"/>
            <a:ext cx="811783" cy="39559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64708" y="8686337"/>
            <a:ext cx="811783" cy="39559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721089" y="8686337"/>
            <a:ext cx="811783" cy="39559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156473" y="2838493"/>
            <a:ext cx="263531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36989"/>
            <a:ext cx="1619005" cy="9148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68690" y="2229511"/>
            <a:ext cx="4971695" cy="6171429"/>
            <a:chOff x="2068690" y="2229511"/>
            <a:chExt cx="497169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8690" y="2229511"/>
              <a:ext cx="497169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9622" y="2229511"/>
            <a:ext cx="7527878" cy="6194905"/>
            <a:chOff x="8999622" y="2229511"/>
            <a:chExt cx="7527878" cy="6194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9622" y="2229511"/>
              <a:ext cx="7527878" cy="6194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6477" y="9145835"/>
            <a:ext cx="1578394" cy="4113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62498" y="8562395"/>
            <a:ext cx="2963702" cy="5973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79993" y="8562395"/>
            <a:ext cx="3897628" cy="5973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56195" y="9140165"/>
            <a:ext cx="2215991" cy="411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36989"/>
            <a:ext cx="1619005" cy="9148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30409" y="3916063"/>
            <a:ext cx="7064105" cy="11042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8650" y="5574448"/>
            <a:ext cx="8432355" cy="110422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0504" y="7138907"/>
            <a:ext cx="9103034" cy="15435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75602" y="2342781"/>
            <a:ext cx="10879441" cy="1093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96203" y="3241414"/>
            <a:ext cx="4857301" cy="4857301"/>
            <a:chOff x="1896203" y="3241414"/>
            <a:chExt cx="4857301" cy="48573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6203" y="3241414"/>
              <a:ext cx="4857301" cy="4857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09136" y="3218131"/>
            <a:ext cx="2870337" cy="2870337"/>
            <a:chOff x="13409136" y="3218131"/>
            <a:chExt cx="2870337" cy="28703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9136" y="3218131"/>
              <a:ext cx="2870337" cy="28703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1548" y="5670065"/>
            <a:ext cx="3425299" cy="3425299"/>
            <a:chOff x="11291548" y="5670065"/>
            <a:chExt cx="3425299" cy="34252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1548" y="5670065"/>
              <a:ext cx="3425299" cy="3425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38679" y="3010028"/>
            <a:ext cx="2728954" cy="2728954"/>
            <a:chOff x="9638679" y="3010028"/>
            <a:chExt cx="2728954" cy="2728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900000">
              <a:off x="9638679" y="3010028"/>
              <a:ext cx="2728954" cy="2728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935" y="1240799"/>
            <a:ext cx="2095183" cy="9072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1247" y="4137367"/>
            <a:ext cx="8503288" cy="16489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0576" y="5738925"/>
            <a:ext cx="3427617" cy="20210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6765" y="7002596"/>
            <a:ext cx="8425568" cy="1478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6814" y="3392337"/>
            <a:ext cx="5657839" cy="5274480"/>
            <a:chOff x="1456814" y="3392337"/>
            <a:chExt cx="5657839" cy="52744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6814" y="3392337"/>
              <a:ext cx="5657839" cy="5274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86382" y="353017"/>
            <a:ext cx="291853" cy="3191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2381" y="938095"/>
            <a:ext cx="16371429" cy="95238"/>
            <a:chOff x="952381" y="938095"/>
            <a:chExt cx="163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938095"/>
              <a:ext cx="163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794" y="1869841"/>
            <a:ext cx="16371429" cy="19048"/>
            <a:chOff x="950794" y="1869841"/>
            <a:chExt cx="16371429" cy="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94" y="1869841"/>
              <a:ext cx="16371429" cy="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7935" y="1240799"/>
            <a:ext cx="2095183" cy="907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8773" y="2414104"/>
            <a:ext cx="13808042" cy="6929340"/>
            <a:chOff x="2428773" y="2414104"/>
            <a:chExt cx="13808042" cy="69293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8773" y="2414104"/>
              <a:ext cx="13808042" cy="692934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68093" y="9515636"/>
            <a:ext cx="2392319" cy="9115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2021-10-08T00:46:29Z</dcterms:created>
  <dcterms:modified xsi:type="dcterms:W3CDTF">2021-10-08T00:46:29Z</dcterms:modified>
</cp:coreProperties>
</file>